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03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481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1140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678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500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73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991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47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81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75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510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88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491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45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99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97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66386CF-4400-4A20-9508-AB91713F4D92}" type="datetimeFigureOut">
              <a:rPr lang="zh-TW" altLang="en-US" smtClean="0"/>
              <a:t>2020/2/20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E8DB3FB-D326-431C-9D1C-E3B1C3DDC1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5004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694C47-B68D-4E81-AC54-08DABE2C01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/>
              <a:t>生涯規劃和時間管理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4DE7B6A-1D53-4CCE-83AC-663269DCE5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3460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1FDAE9-7BA7-49B8-A00B-403828CF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600" dirty="0"/>
              <a:t>姊姊馬大和妹妹馬利亞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235DEF-1C34-48BD-B586-370D0F07E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zh-TW" altLang="en-US" sz="3200" dirty="0"/>
              <a:t>路加福音</a:t>
            </a:r>
            <a:r>
              <a:rPr lang="en-US" altLang="zh-TW" sz="3200" dirty="0"/>
              <a:t>10:41-42</a:t>
            </a:r>
            <a:r>
              <a:rPr lang="zh-TW" altLang="en-US" sz="3200" dirty="0"/>
              <a:t>節</a:t>
            </a:r>
            <a:r>
              <a:rPr lang="en-US" altLang="zh-TW" sz="3200" dirty="0"/>
              <a:t>:</a:t>
            </a:r>
          </a:p>
          <a:p>
            <a:pPr marL="36900" indent="0">
              <a:buNone/>
            </a:pPr>
            <a:r>
              <a:rPr lang="zh-TW" altLang="en-US" sz="3200" dirty="0">
                <a:effectLst/>
              </a:rPr>
              <a:t>耶穌回答說：「馬大！馬大！你為許多的事思慮煩擾，但是不可少的只有一件，馬利亞已經選擇那上好的福分，是不能奪去的。</a:t>
            </a:r>
            <a:endParaRPr lang="en-US" altLang="zh-TW" sz="3200" dirty="0">
              <a:effectLst/>
            </a:endParaRPr>
          </a:p>
          <a:p>
            <a:pPr marL="36900" indent="0">
              <a:buNone/>
            </a:pPr>
            <a:r>
              <a:rPr lang="zh-TW" altLang="en-US" sz="3200" dirty="0">
                <a:effectLst/>
              </a:rPr>
              <a:t>馬太福音</a:t>
            </a:r>
            <a:r>
              <a:rPr lang="en-US" altLang="zh-TW" sz="3200" dirty="0">
                <a:effectLst/>
              </a:rPr>
              <a:t>26</a:t>
            </a:r>
            <a:r>
              <a:rPr lang="zh-TW" altLang="en-US" sz="3200" dirty="0">
                <a:effectLst/>
              </a:rPr>
              <a:t>章</a:t>
            </a:r>
            <a:r>
              <a:rPr lang="en-US" altLang="zh-TW" sz="3200" dirty="0">
                <a:effectLst/>
              </a:rPr>
              <a:t>13</a:t>
            </a:r>
            <a:r>
              <a:rPr lang="zh-TW" altLang="en-US" sz="3200" dirty="0">
                <a:effectLst/>
              </a:rPr>
              <a:t>節</a:t>
            </a:r>
            <a:r>
              <a:rPr lang="en-US" altLang="zh-TW" sz="3200" dirty="0">
                <a:effectLst/>
              </a:rPr>
              <a:t>:</a:t>
            </a:r>
          </a:p>
          <a:p>
            <a:pPr marL="36900" indent="0">
              <a:buNone/>
            </a:pPr>
            <a:r>
              <a:rPr lang="zh-TW" altLang="en-US" sz="3200" dirty="0">
                <a:effectLst/>
              </a:rPr>
              <a:t>我實在告訴你們，普天之下，無論在什麼地方傳這福音，也要述說這女人所行的，作個紀念。」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365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80B330-94EC-42AE-8C91-01C953CB2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600" dirty="0"/>
              <a:t>結論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F36783-5278-46FF-97E3-6DD8D4325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5400" dirty="0"/>
              <a:t>尋求智慧</a:t>
            </a:r>
            <a:endParaRPr lang="en-US" altLang="zh-TW" sz="5400" dirty="0"/>
          </a:p>
          <a:p>
            <a:r>
              <a:rPr lang="zh-TW" altLang="en-US" sz="5400" dirty="0"/>
              <a:t>按著神的呼召做取捨</a:t>
            </a:r>
            <a:endParaRPr lang="en-US" altLang="zh-TW" sz="5400" dirty="0"/>
          </a:p>
          <a:p>
            <a:r>
              <a:rPr lang="zh-TW" altLang="en-US" sz="5400" dirty="0"/>
              <a:t>找尋同伴和培養新一代的領袖</a:t>
            </a:r>
            <a:endParaRPr lang="en-US" altLang="zh-TW" sz="5400" dirty="0"/>
          </a:p>
          <a:p>
            <a:r>
              <a:rPr lang="zh-TW" altLang="en-US" sz="5400" dirty="0"/>
              <a:t>做在主的心上</a:t>
            </a:r>
            <a:endParaRPr lang="en-US" altLang="zh-TW" sz="5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311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F1E4D8-7FDA-4C68-8CC3-FAE0232CD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/>
              <a:t>成為管理者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0E54E9-E489-4E81-AED1-293C2C2D3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baseline="30000" dirty="0">
              <a:effectLst/>
            </a:endParaRPr>
          </a:p>
          <a:p>
            <a:pPr marL="36900" indent="0" algn="ctr">
              <a:buNone/>
            </a:pPr>
            <a:r>
              <a:rPr lang="zh-TW" altLang="en-US" sz="8000" baseline="30000" dirty="0">
                <a:effectLst/>
              </a:rPr>
              <a:t>創世紀</a:t>
            </a:r>
            <a:r>
              <a:rPr lang="en-US" altLang="zh-TW" sz="8000" baseline="30000" dirty="0">
                <a:effectLst/>
              </a:rPr>
              <a:t>1</a:t>
            </a:r>
            <a:r>
              <a:rPr lang="zh-TW" altLang="en-US" sz="8000" baseline="30000" dirty="0">
                <a:effectLst/>
              </a:rPr>
              <a:t>章</a:t>
            </a:r>
            <a:r>
              <a:rPr lang="en-US" altLang="zh-TW" sz="8000" baseline="30000" dirty="0">
                <a:effectLst/>
              </a:rPr>
              <a:t>26-28</a:t>
            </a:r>
            <a:endParaRPr lang="en-US" altLang="zh-TW" baseline="30000" dirty="0">
              <a:effectLst/>
            </a:endParaRPr>
          </a:p>
          <a:p>
            <a:r>
              <a:rPr lang="en-US" altLang="zh-TW" sz="2400" baseline="30000" dirty="0">
                <a:effectLst/>
              </a:rPr>
              <a:t>26</a:t>
            </a:r>
            <a:r>
              <a:rPr lang="zh-TW" altLang="en-US" sz="2400" dirty="0">
                <a:effectLst/>
              </a:rPr>
              <a:t>神說：「我們要照著我們的形像、按著我們的樣式造人，使他們管理海裡的魚、空中的鳥、地上的牲畜和全地，並地上所爬的一切昆蟲。」</a:t>
            </a:r>
          </a:p>
          <a:p>
            <a:r>
              <a:rPr lang="en-US" altLang="zh-TW" sz="2400" baseline="30000" dirty="0">
                <a:effectLst/>
              </a:rPr>
              <a:t>27</a:t>
            </a:r>
            <a:r>
              <a:rPr lang="zh-TW" altLang="en-US" sz="2400" dirty="0">
                <a:effectLst/>
              </a:rPr>
              <a:t>神就照著自己的形像造人，乃是照著他的形像造男造女。</a:t>
            </a:r>
          </a:p>
          <a:p>
            <a:r>
              <a:rPr lang="en-US" altLang="zh-TW" sz="2400" baseline="30000" dirty="0">
                <a:effectLst/>
              </a:rPr>
              <a:t>28</a:t>
            </a:r>
            <a:r>
              <a:rPr lang="zh-TW" altLang="en-US" sz="2400" dirty="0">
                <a:effectLst/>
              </a:rPr>
              <a:t>神就賜福給他們，又對他們說：「要生養眾多，遍滿地面，治理這地，也要管理海裡的魚、空中的鳥和地上各樣行動的活物。」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216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8C35761C-C706-4DEB-BADB-92E6B6C2B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70" y="3667125"/>
            <a:ext cx="10353762" cy="970450"/>
          </a:xfrm>
        </p:spPr>
        <p:txBody>
          <a:bodyPr>
            <a:noAutofit/>
          </a:bodyPr>
          <a:lstStyle/>
          <a:p>
            <a:r>
              <a:rPr lang="zh-TW" altLang="en-US" sz="5400" dirty="0"/>
              <a:t>神是創造我們出來是要做什麼</a:t>
            </a:r>
            <a:br>
              <a:rPr lang="en-US" altLang="zh-TW" sz="5400" dirty="0"/>
            </a:br>
            <a:br>
              <a:rPr lang="en-US" altLang="zh-TW" sz="5400" dirty="0"/>
            </a:br>
            <a:r>
              <a:rPr lang="zh-TW" altLang="en-US" sz="5400" dirty="0"/>
              <a:t>明白神在自己身上的旨意是什麼</a:t>
            </a:r>
            <a:br>
              <a:rPr lang="en-US" altLang="zh-TW" sz="5400" dirty="0"/>
            </a:br>
            <a:br>
              <a:rPr lang="en-US" altLang="zh-TW" sz="5400" dirty="0"/>
            </a:br>
            <a:r>
              <a:rPr lang="zh-TW" altLang="en-US" sz="5400" dirty="0"/>
              <a:t>自己身為基督徒的的價值是什麼</a:t>
            </a:r>
            <a:br>
              <a:rPr lang="en-US" altLang="zh-TW" sz="5400" dirty="0"/>
            </a:br>
            <a:br>
              <a:rPr lang="en-US" altLang="zh-TW" sz="5400" dirty="0"/>
            </a:b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70456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87BC6E-1C96-412C-9593-18DA8B98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305050"/>
            <a:ext cx="10353762" cy="970450"/>
          </a:xfrm>
        </p:spPr>
        <p:txBody>
          <a:bodyPr>
            <a:noAutofit/>
          </a:bodyPr>
          <a:lstStyle/>
          <a:p>
            <a:pPr algn="l"/>
            <a:r>
              <a:rPr lang="zh-TW" altLang="en-US" sz="6600" dirty="0"/>
              <a:t>              </a:t>
            </a:r>
            <a:r>
              <a:rPr lang="zh-TW" altLang="en-US" sz="7200" dirty="0"/>
              <a:t>詩篇</a:t>
            </a:r>
            <a:r>
              <a:rPr lang="en-US" altLang="zh-TW" sz="7200" dirty="0"/>
              <a:t>127:1</a:t>
            </a:r>
            <a:br>
              <a:rPr lang="en-US" altLang="zh-TW" sz="4800" dirty="0"/>
            </a:br>
            <a:br>
              <a:rPr lang="en-US" altLang="zh-TW" sz="4800" dirty="0"/>
            </a:br>
            <a:r>
              <a:rPr lang="zh-TW" altLang="en-US" sz="4800" dirty="0">
                <a:effectLst/>
              </a:rPr>
              <a:t>若不是耶和華建造房屋，建造的人就枉然勞力；若不是耶和華看守城池，看守的人就枉然警醒。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2696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21E135-10D7-4C90-BE90-4704C5E0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714625"/>
            <a:ext cx="10353762" cy="970450"/>
          </a:xfrm>
        </p:spPr>
        <p:txBody>
          <a:bodyPr>
            <a:noAutofit/>
          </a:bodyPr>
          <a:lstStyle/>
          <a:p>
            <a:r>
              <a:rPr lang="zh-TW" altLang="en-US" sz="9600" dirty="0"/>
              <a:t>人生的迷惘</a:t>
            </a:r>
            <a:br>
              <a:rPr lang="en-US" altLang="zh-TW" sz="9600" dirty="0"/>
            </a:br>
            <a:br>
              <a:rPr lang="en-US" altLang="zh-TW" sz="9600" dirty="0"/>
            </a:br>
            <a:r>
              <a:rPr lang="zh-TW" altLang="en-US" sz="9600" dirty="0"/>
              <a:t>曠野的磨練</a:t>
            </a:r>
          </a:p>
        </p:txBody>
      </p:sp>
    </p:spTree>
    <p:extLst>
      <p:ext uri="{BB962C8B-B14F-4D97-AF65-F5344CB8AC3E}">
        <p14:creationId xmlns:p14="http://schemas.microsoft.com/office/powerpoint/2010/main" val="25292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868C20-D968-461C-B8C5-7DFEF87CC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533650"/>
            <a:ext cx="10353762" cy="970450"/>
          </a:xfrm>
        </p:spPr>
        <p:txBody>
          <a:bodyPr>
            <a:noAutofit/>
          </a:bodyPr>
          <a:lstStyle/>
          <a:p>
            <a:r>
              <a:rPr lang="zh-TW" altLang="en-US" sz="7200" dirty="0"/>
              <a:t>詩篇</a:t>
            </a:r>
            <a:r>
              <a:rPr lang="en-US" altLang="zh-TW" sz="7200" dirty="0"/>
              <a:t>25</a:t>
            </a:r>
            <a:r>
              <a:rPr lang="zh-TW" altLang="en-US" sz="7200" dirty="0"/>
              <a:t>篇</a:t>
            </a:r>
            <a:r>
              <a:rPr lang="en-US" altLang="zh-TW" sz="7200" dirty="0"/>
              <a:t>12</a:t>
            </a:r>
            <a:r>
              <a:rPr lang="zh-TW" altLang="en-US" sz="7200" dirty="0"/>
              <a:t>節</a:t>
            </a:r>
            <a:br>
              <a:rPr lang="en-US" altLang="zh-TW" sz="7200" dirty="0"/>
            </a:br>
            <a:br>
              <a:rPr lang="en-US" altLang="zh-TW" sz="7200" dirty="0"/>
            </a:br>
            <a:r>
              <a:rPr lang="zh-TW" altLang="en-US" sz="7200" dirty="0">
                <a:effectLst/>
              </a:rPr>
              <a:t>誰敬畏耶和華，耶和華必指示他當選擇的道路。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92338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6AEA74-8D8C-42F3-BE54-22E05C488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590799"/>
            <a:ext cx="10353762" cy="1019175"/>
          </a:xfrm>
        </p:spPr>
        <p:txBody>
          <a:bodyPr>
            <a:normAutofit fontScale="90000"/>
          </a:bodyPr>
          <a:lstStyle/>
          <a:p>
            <a:r>
              <a:rPr lang="zh-TW" altLang="en-US" sz="7300" dirty="0"/>
              <a:t>基督徒的生涯規劃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r>
              <a:rPr lang="zh-TW" altLang="en-US" sz="5300" dirty="0"/>
              <a:t>我有我的想法和規劃</a:t>
            </a:r>
            <a:br>
              <a:rPr lang="en-US" altLang="zh-TW" sz="5300" dirty="0"/>
            </a:br>
            <a:br>
              <a:rPr lang="en-US" altLang="zh-TW" sz="5300" dirty="0"/>
            </a:br>
            <a:r>
              <a:rPr lang="zh-TW" altLang="en-US" sz="5300" dirty="0"/>
              <a:t>但主祢說的算</a:t>
            </a:r>
          </a:p>
        </p:txBody>
      </p:sp>
    </p:spTree>
    <p:extLst>
      <p:ext uri="{BB962C8B-B14F-4D97-AF65-F5344CB8AC3E}">
        <p14:creationId xmlns:p14="http://schemas.microsoft.com/office/powerpoint/2010/main" val="283608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878C69-4E41-44C4-8C6F-AD221132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595" y="409575"/>
            <a:ext cx="10353762" cy="6200775"/>
          </a:xfrm>
        </p:spPr>
        <p:txBody>
          <a:bodyPr>
            <a:noAutofit/>
          </a:bodyPr>
          <a:lstStyle/>
          <a:p>
            <a:r>
              <a:rPr lang="zh-TW" altLang="en-US" sz="9600" dirty="0"/>
              <a:t>忙</a:t>
            </a:r>
          </a:p>
        </p:txBody>
      </p:sp>
    </p:spTree>
    <p:extLst>
      <p:ext uri="{BB962C8B-B14F-4D97-AF65-F5344CB8AC3E}">
        <p14:creationId xmlns:p14="http://schemas.microsoft.com/office/powerpoint/2010/main" val="930597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F6749973-3CD0-4EF0-95B8-1B4463F1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600" dirty="0"/>
              <a:t>取捨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9B332B7-E017-44F6-BBB6-32752FF1D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TW" dirty="0">
              <a:effectLst/>
            </a:endParaRPr>
          </a:p>
          <a:p>
            <a:pPr marL="36900" indent="0" algn="ctr">
              <a:buNone/>
            </a:pPr>
            <a:r>
              <a:rPr lang="zh-TW" altLang="en-US" sz="4000" dirty="0">
                <a:effectLst/>
              </a:rPr>
              <a:t>想做的事非常多 該做的事沒那麼多</a:t>
            </a:r>
            <a:endParaRPr lang="en-US" altLang="zh-TW" sz="4000" dirty="0">
              <a:effectLst/>
            </a:endParaRPr>
          </a:p>
          <a:p>
            <a:pPr marL="36900" indent="0" algn="ctr">
              <a:buNone/>
            </a:pPr>
            <a:r>
              <a:rPr lang="zh-TW" altLang="en-US" sz="4000" dirty="0">
                <a:effectLst/>
              </a:rPr>
              <a:t>該做的事非常多 該我做的事沒那麼多 </a:t>
            </a:r>
          </a:p>
          <a:p>
            <a:pPr marL="36900" indent="0" algn="ctr">
              <a:buNone/>
            </a:pPr>
            <a:r>
              <a:rPr lang="zh-TW" altLang="en-US" sz="4000" dirty="0">
                <a:effectLst/>
              </a:rPr>
              <a:t>該我做的事非常多 該我現在做的事沒那麼多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11018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石板">
  <a:themeElements>
    <a:clrScheme name="石板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石板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石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石板</Template>
  <TotalTime>72</TotalTime>
  <Words>401</Words>
  <Application>Microsoft Office PowerPoint</Application>
  <PresentationFormat>寬螢幕</PresentationFormat>
  <Paragraphs>28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4" baseType="lpstr">
      <vt:lpstr>Calisto MT</vt:lpstr>
      <vt:lpstr>Wingdings 2</vt:lpstr>
      <vt:lpstr>石板</vt:lpstr>
      <vt:lpstr>生涯規劃和時間管理</vt:lpstr>
      <vt:lpstr>成為管理者</vt:lpstr>
      <vt:lpstr>神是創造我們出來是要做什麼  明白神在自己身上的旨意是什麼  自己身為基督徒的的價值是什麼  </vt:lpstr>
      <vt:lpstr>              詩篇127:1  若不是耶和華建造房屋，建造的人就枉然勞力；若不是耶和華看守城池，看守的人就枉然警醒。</vt:lpstr>
      <vt:lpstr>人生的迷惘  曠野的磨練</vt:lpstr>
      <vt:lpstr>詩篇25篇12節  誰敬畏耶和華，耶和華必指示他當選擇的道路。</vt:lpstr>
      <vt:lpstr>基督徒的生涯規劃   我有我的想法和規劃  但主祢說的算</vt:lpstr>
      <vt:lpstr>忙</vt:lpstr>
      <vt:lpstr>取捨</vt:lpstr>
      <vt:lpstr>姊姊馬大和妹妹馬利亞</vt:lpstr>
      <vt:lpstr>結論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生涯規劃和時間管理</dc:title>
  <dc:creator>鈺傑 金</dc:creator>
  <cp:lastModifiedBy>鈺傑 金</cp:lastModifiedBy>
  <cp:revision>6</cp:revision>
  <dcterms:created xsi:type="dcterms:W3CDTF">2020-02-20T03:30:31Z</dcterms:created>
  <dcterms:modified xsi:type="dcterms:W3CDTF">2020-02-20T04:42:31Z</dcterms:modified>
</cp:coreProperties>
</file>